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3A7B7-4289-4AE8-8F93-FD7CCB713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18133B-5C5A-428B-961A-52C4A588C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38AF9A-241C-4B12-A1BE-B5472FE3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33B1-C826-4FEC-BCE1-484BF50CFD62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48EBE7-4E0B-4E18-A957-A1343C99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4D25FC-53DE-4047-A753-22A47B2A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E601-9FF5-453A-8047-DDF877F4E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14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DE568-874A-4827-89FD-18B8400B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9CEEDE-19DD-4409-B658-8EB54456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9F2369-34FA-4250-84A9-7DC8C9552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33B1-C826-4FEC-BCE1-484BF50CFD62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4C821E-2A88-4E86-9000-B8642EB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F94DB8-244B-4D91-B82F-8D81D47B6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E601-9FF5-453A-8047-DDF877F4E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22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0B583E1-06FC-497D-8194-914DB3333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2F9981-B8B2-4655-82E1-826F486CB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0B22F9-BC6E-406B-AA24-E2D630C31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33B1-C826-4FEC-BCE1-484BF50CFD62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DFA0AF-98BD-4AB7-A7F4-9ABA1DDCA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C0556C-0412-43CC-A6C0-CC0CB4BD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E601-9FF5-453A-8047-DDF877F4E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7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2BBD1-BF8B-4C00-8D25-D6224348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7B2E5B-9772-42E3-BF02-81B140E69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E84763-B5C4-4832-9111-73B2FC34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33B1-C826-4FEC-BCE1-484BF50CFD62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2D030F-CB45-4740-8E93-F9DD6F76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E71A69-DFF3-48B4-81B4-2480917B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E601-9FF5-453A-8047-DDF877F4E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8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C7E2F8-0D1E-447E-8F45-610E3BB3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0026FAE-BA30-4652-AF8F-225F4E237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7FB156-C2A6-4897-A984-1C5E85BD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33B1-C826-4FEC-BCE1-484BF50CFD62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18EF87-3CE4-4D99-90F1-75A64D76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4AAFA5-CBAB-444A-929E-52920D9D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E601-9FF5-453A-8047-DDF877F4E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25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DF7D1-8DA4-4AE1-AC52-F6B9D84AC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3DC8E6-5D2B-4451-A6D4-8A385722B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3AA0DEB-9ABE-4371-834D-1FD61B080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C74529-629F-46CB-B118-B16F3CEB1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33B1-C826-4FEC-BCE1-484BF50CFD62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BAFCEF-FE13-4A81-8386-60B3AD251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8F90E1-0D67-4446-A77F-DE3E0F34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E601-9FF5-453A-8047-DDF877F4E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27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2EC63-B04A-4F94-9A05-0ABCCF52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CEC8056-2C60-41AE-97C5-3BFA0D9B7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E329A1D-6E93-41A2-8670-FF108DF0E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8AEB294-14DD-4297-AD73-5E74D6735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8792A35-A3EA-44D5-B1F7-3896A25C6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B0057FC-0BDE-4440-8BD2-5EC4689A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33B1-C826-4FEC-BCE1-484BF50CFD62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0C55944-B2EF-4F94-95C0-39DDFFD7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1FEAF59-8E68-4F53-B5F6-A265C819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E601-9FF5-453A-8047-DDF877F4E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6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BDE8C-533A-4E79-8B50-7F34848A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6B47E23-739B-4820-A6FC-043F087D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33B1-C826-4FEC-BCE1-484BF50CFD62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024122-802F-457B-8FAC-E254656D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D13800-29C2-4DEE-9C03-817A7B39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E601-9FF5-453A-8047-DDF877F4E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01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95791C3-9C00-4626-87F9-39D3B40B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33B1-C826-4FEC-BCE1-484BF50CFD62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30D2736-5287-4D9E-AD8C-C98A0F99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430B-8357-4B86-B16C-27F37917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E601-9FF5-453A-8047-DDF877F4E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30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023921-C4EB-4C48-83C8-091BCF6D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7FF97B-54B8-48FD-B774-8368AC421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FADD3F6-DDCB-48DB-8D98-E6076D361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651D27-5916-42E8-8F51-9AEB7B6F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33B1-C826-4FEC-BCE1-484BF50CFD62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F2771A-E7D7-4AE0-986E-0195C3A44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1D6DD7-C59A-455C-A1B2-FB913739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E601-9FF5-453A-8047-DDF877F4E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99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01A3A-DF56-4D9B-911C-21BEF968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99AD323-095C-469B-828B-6A21D9245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57FA72E-D8BF-440A-8985-CD34C5325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D4B10C-2F0E-44BC-94FC-5F63A8C4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33B1-C826-4FEC-BCE1-484BF50CFD62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D12D2B-9601-491D-A28A-57D2B5A8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C1CC93-81FB-434C-9710-3AC2FD5F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E601-9FF5-453A-8047-DDF877F4E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30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08DD0E1-BE93-4497-94CD-FCFF19DC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FE4657C-49F0-46F4-8DA9-AAF0C75FF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E3E3F0-7016-4FB8-BA62-2287C1A96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A33B1-C826-4FEC-BCE1-484BF50CFD62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C078B0-3824-4A3D-85D3-0902451D6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436977-B952-40EB-B35D-B08D4B607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DE601-9FF5-453A-8047-DDF877F4E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14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4C82A-B093-4074-AC35-4066AE361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Opakování PRVOCI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C70415-6DA3-4F5E-82A0-1EF0B9DB00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nálevníci, kořenonožci, bičíkovci, výtrusovci</a:t>
            </a:r>
          </a:p>
        </p:txBody>
      </p:sp>
    </p:spTree>
    <p:extLst>
      <p:ext uri="{BB962C8B-B14F-4D97-AF65-F5344CB8AC3E}">
        <p14:creationId xmlns:p14="http://schemas.microsoft.com/office/powerpoint/2010/main" val="77749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7C02B8-AA9E-4531-BDED-45C5D4AA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NÁLEVNÍCI A KOŘENONOŽCI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EB771AA-F591-4C2B-8573-5CD606F10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272" y="1872063"/>
            <a:ext cx="3261749" cy="46208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8A8E9C3-5557-46EA-B9F8-5E678F914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054" y="2253299"/>
            <a:ext cx="2281285" cy="43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0DFEF-4482-40DD-82CF-BB157DFB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SPOJ SPRÁVNĚ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5C0214-D7BF-4B38-9606-CC045B264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TREPKA VELKÁ				PRUŽNÁ PLAZMATICKÁ 								MEMBRÁNA</a:t>
            </a:r>
          </a:p>
          <a:p>
            <a:r>
              <a:rPr lang="cs-CZ" dirty="0"/>
              <a:t>                                                                 PANOŽKY</a:t>
            </a:r>
          </a:p>
          <a:p>
            <a:r>
              <a:rPr lang="cs-CZ" dirty="0"/>
              <a:t> 						BRVY</a:t>
            </a:r>
          </a:p>
          <a:p>
            <a:r>
              <a:rPr lang="cs-CZ" dirty="0"/>
              <a:t>  MĚŃAVKA VELKÁ  			PŘELÉVÁNÍ CYTOPLAZMY</a:t>
            </a:r>
          </a:p>
          <a:p>
            <a:r>
              <a:rPr lang="cs-CZ" dirty="0"/>
              <a:t>   						BUNĚČNÁ ŘIŤ</a:t>
            </a:r>
          </a:p>
          <a:p>
            <a:r>
              <a:rPr lang="cs-CZ" dirty="0"/>
              <a:t>  						VYTVOŘENÍ POTRAVNÍ VAKUOLY</a:t>
            </a:r>
          </a:p>
          <a:p>
            <a:r>
              <a:rPr lang="cs-CZ" dirty="0"/>
              <a:t>  DÍRKONOŠCI				SCHRÁNKY VÁPENATÉ</a:t>
            </a:r>
          </a:p>
          <a:p>
            <a:r>
              <a:rPr lang="cs-CZ" dirty="0"/>
              <a:t>  						SLUVINKY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5227E95-E5F9-4A26-944E-D409E623B4A8}"/>
              </a:ext>
            </a:extLst>
          </p:cNvPr>
          <p:cNvCxnSpPr>
            <a:cxnSpLocks/>
          </p:cNvCxnSpPr>
          <p:nvPr/>
        </p:nvCxnSpPr>
        <p:spPr>
          <a:xfrm flipV="1">
            <a:off x="4166647" y="2102178"/>
            <a:ext cx="2177592" cy="1470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9DA11F00-D5E6-4EC7-9C74-1C879BFEA320}"/>
              </a:ext>
            </a:extLst>
          </p:cNvPr>
          <p:cNvCxnSpPr>
            <a:cxnSpLocks/>
          </p:cNvCxnSpPr>
          <p:nvPr/>
        </p:nvCxnSpPr>
        <p:spPr>
          <a:xfrm flipV="1">
            <a:off x="4204355" y="2837468"/>
            <a:ext cx="2036189" cy="7164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54010662-5E3E-4D02-BAD1-1F5E9F5B99AF}"/>
              </a:ext>
            </a:extLst>
          </p:cNvPr>
          <p:cNvCxnSpPr>
            <a:cxnSpLocks/>
          </p:cNvCxnSpPr>
          <p:nvPr/>
        </p:nvCxnSpPr>
        <p:spPr>
          <a:xfrm>
            <a:off x="4204355" y="3572759"/>
            <a:ext cx="2073897" cy="2765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A1F2C5EF-B25C-4F20-B51E-62F62909A4CA}"/>
              </a:ext>
            </a:extLst>
          </p:cNvPr>
          <p:cNvCxnSpPr>
            <a:cxnSpLocks/>
          </p:cNvCxnSpPr>
          <p:nvPr/>
        </p:nvCxnSpPr>
        <p:spPr>
          <a:xfrm>
            <a:off x="4251489" y="3572760"/>
            <a:ext cx="2064471" cy="1163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56777D17-ACB1-4461-8277-4ED1C6249204}"/>
              </a:ext>
            </a:extLst>
          </p:cNvPr>
          <p:cNvCxnSpPr>
            <a:cxnSpLocks/>
          </p:cNvCxnSpPr>
          <p:nvPr/>
        </p:nvCxnSpPr>
        <p:spPr>
          <a:xfrm>
            <a:off x="3996965" y="2177592"/>
            <a:ext cx="2347274" cy="1093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F9571BD2-CC5F-4E4F-9DBD-70D899F7A1A7}"/>
              </a:ext>
            </a:extLst>
          </p:cNvPr>
          <p:cNvCxnSpPr>
            <a:cxnSpLocks/>
          </p:cNvCxnSpPr>
          <p:nvPr/>
        </p:nvCxnSpPr>
        <p:spPr>
          <a:xfrm>
            <a:off x="4025245" y="2177591"/>
            <a:ext cx="2290715" cy="2047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750BB31E-8199-48B1-A6EF-CE65C02FAD2A}"/>
              </a:ext>
            </a:extLst>
          </p:cNvPr>
          <p:cNvCxnSpPr>
            <a:cxnSpLocks/>
          </p:cNvCxnSpPr>
          <p:nvPr/>
        </p:nvCxnSpPr>
        <p:spPr>
          <a:xfrm>
            <a:off x="4185501" y="5175315"/>
            <a:ext cx="20550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D6375951-6B40-4A7E-AE1B-D9B85D09B7C2}"/>
              </a:ext>
            </a:extLst>
          </p:cNvPr>
          <p:cNvCxnSpPr>
            <a:cxnSpLocks/>
          </p:cNvCxnSpPr>
          <p:nvPr/>
        </p:nvCxnSpPr>
        <p:spPr>
          <a:xfrm>
            <a:off x="4166647" y="5175315"/>
            <a:ext cx="2073897" cy="50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91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96482-BA45-4499-A32C-4B5D4076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PRVOCI - BIČÍKOVCI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D61806-2434-4F1B-AED7-738F96990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PROTÁHLÉ TĚLO  S </a:t>
            </a:r>
            <a:r>
              <a:rPr lang="cs-CZ" dirty="0">
                <a:solidFill>
                  <a:srgbClr val="00B050"/>
                </a:solidFill>
              </a:rPr>
              <a:t>BIČÍKEM</a:t>
            </a:r>
          </a:p>
          <a:p>
            <a:r>
              <a:rPr lang="cs-CZ" dirty="0"/>
              <a:t>ROZMNOŽUJE SE DĚLENÍM</a:t>
            </a:r>
          </a:p>
          <a:p>
            <a:r>
              <a:rPr lang="cs-CZ" dirty="0">
                <a:solidFill>
                  <a:srgbClr val="00B050"/>
                </a:solidFill>
              </a:rPr>
              <a:t>TRYPANOZÓMA SPAVIČNÁ</a:t>
            </a:r>
          </a:p>
          <a:p>
            <a:pPr lvl="1"/>
            <a:r>
              <a:rPr lang="cs-CZ" dirty="0"/>
              <a:t>PARAZIT V KRVI</a:t>
            </a:r>
          </a:p>
          <a:p>
            <a:pPr lvl="1"/>
            <a:r>
              <a:rPr lang="cs-CZ" dirty="0"/>
              <a:t>ONEMOCNĚNÍ – </a:t>
            </a:r>
            <a:r>
              <a:rPr lang="cs-CZ" dirty="0">
                <a:solidFill>
                  <a:srgbClr val="00B050"/>
                </a:solidFill>
              </a:rPr>
              <a:t>SPAVÁ NEMOC</a:t>
            </a:r>
          </a:p>
          <a:p>
            <a:pPr lvl="1"/>
            <a:r>
              <a:rPr lang="cs-CZ" dirty="0"/>
              <a:t>HOREČKY, ZTRÁTA SÍLY, SPÍ</a:t>
            </a:r>
          </a:p>
          <a:p>
            <a:pPr lvl="1"/>
            <a:r>
              <a:rPr lang="cs-CZ" dirty="0"/>
              <a:t>V TROPECH AFRIKY</a:t>
            </a:r>
          </a:p>
          <a:p>
            <a:pPr lvl="1"/>
            <a:r>
              <a:rPr lang="cs-CZ" dirty="0"/>
              <a:t>PŘENÁŠÍ – </a:t>
            </a:r>
            <a:r>
              <a:rPr lang="cs-CZ" dirty="0">
                <a:solidFill>
                  <a:srgbClr val="00B050"/>
                </a:solidFill>
              </a:rPr>
              <a:t>BODALKA TSE-TSE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5CB675-2E2B-4D6E-BEE0-9AA9833F7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340" y="1357167"/>
            <a:ext cx="3877460" cy="513570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16D1071-4F40-4211-8765-482E78E6E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701" y="1509713"/>
            <a:ext cx="2238375" cy="20478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500255C-4FCB-421F-BFCC-222C444A7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179" y="4954082"/>
            <a:ext cx="2599196" cy="119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0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817D8-4E83-406E-98E6-3FC8952C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Bodalka tse-tse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30B82C9-B5F3-4FAF-8CEE-A172B3C13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419" y="3159074"/>
            <a:ext cx="5749581" cy="264980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DADC4A-792A-48B1-8C68-F4D500D64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801" y="1821081"/>
            <a:ext cx="5323919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6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5E2B4-C988-4BE9-93C8-DC41C30E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PRVOCI - VÝTRUSOVCI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3AC0D1-121E-48A1-839B-7400CD094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0B050"/>
                </a:solidFill>
              </a:rPr>
              <a:t>ZIMNIČKA</a:t>
            </a:r>
          </a:p>
          <a:p>
            <a:r>
              <a:rPr lang="cs-CZ" dirty="0"/>
              <a:t>PARAZIT- vznáší se</a:t>
            </a:r>
          </a:p>
          <a:p>
            <a:pPr lvl="1"/>
            <a:r>
              <a:rPr lang="cs-CZ" dirty="0"/>
              <a:t>NAPADÁ ČERVENÉ KRVINKY</a:t>
            </a:r>
          </a:p>
          <a:p>
            <a:pPr lvl="1"/>
            <a:r>
              <a:rPr lang="cs-CZ" dirty="0"/>
              <a:t>ONEMOCNĚNÍ – </a:t>
            </a:r>
            <a:r>
              <a:rPr lang="cs-CZ" dirty="0">
                <a:solidFill>
                  <a:srgbClr val="00B050"/>
                </a:solidFill>
              </a:rPr>
              <a:t>MALÁRIE</a:t>
            </a:r>
          </a:p>
          <a:p>
            <a:pPr lvl="1"/>
            <a:r>
              <a:rPr lang="cs-CZ" dirty="0"/>
              <a:t>SLABOST, ZIMNICE, HOREČKA</a:t>
            </a:r>
          </a:p>
          <a:p>
            <a:pPr lvl="1"/>
            <a:r>
              <a:rPr lang="cs-CZ" dirty="0"/>
              <a:t>LÉK- CHININ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V BAŽINATÝCH OBLASTECH TROPŮ </a:t>
            </a:r>
            <a:r>
              <a:rPr lang="cs-CZ" dirty="0"/>
              <a:t>A SUBTROPŮ CELÉHO SVĚTA</a:t>
            </a:r>
          </a:p>
          <a:p>
            <a:pPr lvl="1"/>
            <a:r>
              <a:rPr lang="cs-CZ" dirty="0"/>
              <a:t>PŘENOS – </a:t>
            </a:r>
            <a:r>
              <a:rPr lang="cs-CZ" dirty="0">
                <a:solidFill>
                  <a:srgbClr val="00B050"/>
                </a:solidFill>
              </a:rPr>
              <a:t>MALÁRIOVÝ KOMÁR</a:t>
            </a:r>
          </a:p>
          <a:p>
            <a:pPr lvl="1"/>
            <a:endParaRPr lang="cs-CZ" dirty="0">
              <a:solidFill>
                <a:srgbClr val="00B050"/>
              </a:solidFill>
            </a:endParaRPr>
          </a:p>
          <a:p>
            <a:pPr lvl="1"/>
            <a:r>
              <a:rPr lang="cs-CZ" dirty="0">
                <a:solidFill>
                  <a:srgbClr val="00B050"/>
                </a:solidFill>
              </a:rPr>
              <a:t>NA NELÉČENOU MALÁRII UMÍRÁ 40 % NEMOCNÝCH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„MALA ARIA“ </a:t>
            </a:r>
            <a:r>
              <a:rPr lang="cs-CZ" dirty="0"/>
              <a:t>ŠPATNÝ VZDUCH – DŘÍVE DOMNĚNKA – Z BAŽIN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5C0C10D-E182-4C6D-B5E1-A1AC58068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57" r="21982"/>
          <a:stretch/>
        </p:blipFill>
        <p:spPr>
          <a:xfrm>
            <a:off x="7058346" y="509048"/>
            <a:ext cx="3801438" cy="326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1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45F0E-6963-4443-AFAE-FADCBD1C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Maláriový komár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2A6BA7D-6036-4BAE-98DD-E183D97AE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876" y="2645757"/>
            <a:ext cx="6183158" cy="347852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C310BEF-3E77-43E8-A080-8B6CFCBAC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703" y="504779"/>
            <a:ext cx="5865387" cy="428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4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812B6-777A-4757-8769-333F8CD6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Samostatná práce- </a:t>
            </a:r>
            <a:r>
              <a:rPr lang="cs-CZ" sz="2800" dirty="0"/>
              <a:t>vyber správně </a:t>
            </a:r>
            <a:r>
              <a:rPr lang="cs-CZ" sz="2800" dirty="0">
                <a:solidFill>
                  <a:srgbClr val="FF0000"/>
                </a:solidFill>
              </a:rPr>
              <a:t>obrázek a tři </a:t>
            </a:r>
            <a:r>
              <a:rPr lang="cs-CZ" sz="2800" dirty="0"/>
              <a:t>informace ke každému prvokovi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8F5778-0CD3-44DB-9562-85E61C8D5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1. trepka		6</a:t>
            </a:r>
          </a:p>
          <a:p>
            <a:r>
              <a:rPr lang="cs-CZ" dirty="0"/>
              <a:t>2. měňavka</a:t>
            </a:r>
          </a:p>
          <a:p>
            <a:r>
              <a:rPr lang="cs-CZ" dirty="0"/>
              <a:t>3. trypanozoma	7</a:t>
            </a:r>
          </a:p>
          <a:p>
            <a:r>
              <a:rPr lang="cs-CZ" dirty="0"/>
              <a:t>4. zimnička</a:t>
            </a:r>
          </a:p>
          <a:p>
            <a:r>
              <a:rPr lang="cs-CZ" dirty="0"/>
              <a:t>5. slunivka             8</a:t>
            </a:r>
          </a:p>
          <a:p>
            <a:endParaRPr lang="cs-CZ" dirty="0"/>
          </a:p>
          <a:p>
            <a:r>
              <a:rPr lang="cs-CZ" dirty="0"/>
              <a:t>9			10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32BC3D5-686E-4C20-B587-E80830D076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A)nálevníci		B) dírkonožci</a:t>
            </a:r>
          </a:p>
          <a:p>
            <a:r>
              <a:rPr lang="cs-CZ" dirty="0"/>
              <a:t>C) výtrusovci	D) bičíkovci</a:t>
            </a:r>
          </a:p>
          <a:p>
            <a:r>
              <a:rPr lang="cs-CZ" dirty="0"/>
              <a:t>E) kořenonožci	</a:t>
            </a:r>
          </a:p>
          <a:p>
            <a:r>
              <a:rPr lang="cs-CZ" dirty="0"/>
              <a:t>F) panožky		G) bičík	</a:t>
            </a:r>
          </a:p>
          <a:p>
            <a:r>
              <a:rPr lang="cs-CZ" dirty="0"/>
              <a:t>H) brvy		I) vznáší se</a:t>
            </a:r>
          </a:p>
          <a:p>
            <a:r>
              <a:rPr lang="cs-CZ" dirty="0"/>
              <a:t>J)přelévání cytoplazmy</a:t>
            </a:r>
          </a:p>
          <a:p>
            <a:r>
              <a:rPr lang="cs-CZ" dirty="0"/>
              <a:t>K) ve vodě		L) v krvi</a:t>
            </a:r>
          </a:p>
          <a:p>
            <a:r>
              <a:rPr lang="cs-CZ" dirty="0"/>
              <a:t>M) v krvi		N) ve vodě</a:t>
            </a:r>
          </a:p>
          <a:p>
            <a:r>
              <a:rPr lang="cs-CZ" dirty="0"/>
              <a:t>O) ve slané vodě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BCA012-42CA-440D-8B2B-3958E4A21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691" y="4774835"/>
            <a:ext cx="855353" cy="162837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F96C80F-7BDF-485C-BDEC-409E65490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672" y="3428015"/>
            <a:ext cx="1568728" cy="12118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3B46908-868E-43A4-B2C4-C02F99F8D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302" y="4639898"/>
            <a:ext cx="1557233" cy="206256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0FA4C2B-4A4E-4566-AC34-14A849E530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110" r="52387" b="15215"/>
          <a:stretch/>
        </p:blipFill>
        <p:spPr>
          <a:xfrm>
            <a:off x="3917672" y="2410429"/>
            <a:ext cx="1977027" cy="95011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8AB2618-0C92-4FA0-802E-0B928A626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990" y="1027906"/>
            <a:ext cx="1292092" cy="13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921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275</Words>
  <Application>Microsoft Office PowerPoint</Application>
  <PresentationFormat>Širokoúhlá obrazovka</PresentationFormat>
  <Paragraphs>52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Opakování PRVOCI</vt:lpstr>
      <vt:lpstr>OPAKOVÁNÍ NÁLEVNÍCI A KOŘENONOŽCI</vt:lpstr>
      <vt:lpstr>SPOJ SPRÁVNĚ</vt:lpstr>
      <vt:lpstr>PRVOCI - BIČÍKOVCI</vt:lpstr>
      <vt:lpstr>Bodalka tse-tse</vt:lpstr>
      <vt:lpstr>PRVOCI - VÝTRUSOVCI</vt:lpstr>
      <vt:lpstr>Maláriový komár</vt:lpstr>
      <vt:lpstr>Samostatná práce- vyber správně obrázek a tři informace ke každému prvokovi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PRVOCI</dc:title>
  <dc:creator>Dagmar Hegrová</dc:creator>
  <cp:lastModifiedBy>Zbyněk Koláčný</cp:lastModifiedBy>
  <cp:revision>8</cp:revision>
  <dcterms:created xsi:type="dcterms:W3CDTF">2021-01-13T19:11:40Z</dcterms:created>
  <dcterms:modified xsi:type="dcterms:W3CDTF">2021-01-14T09:38:25Z</dcterms:modified>
</cp:coreProperties>
</file>